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2" d="100"/>
          <a:sy n="102" d="100"/>
        </p:scale>
        <p:origin x="1162" y="6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55121" y="3883030"/>
            <a:ext cx="239552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a:t>
            </a:r>
            <a:r>
              <a:rPr lang="en-US" sz="1100" dirty="0">
                <a:solidFill>
                  <a:schemeClr val="tx1"/>
                </a:solidFill>
              </a:rPr>
              <a:t>nt Name :ARJUN KRISHNA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t>
            </a:r>
            <a:r>
              <a:rPr lang="en-US" sz="1100" dirty="0">
                <a:solidFill>
                  <a:schemeClr val="tx1"/>
                </a:solidFill>
              </a:rPr>
              <a:t>622021243006</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Paavai</a:t>
            </a:r>
            <a:r>
              <a:rPr lang="en-US" sz="1100" dirty="0">
                <a:solidFill>
                  <a:schemeClr val="tx1"/>
                </a:solidFill>
              </a:rPr>
              <a:t>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9" name="Picture 8">
            <a:extLst>
              <a:ext uri="{FF2B5EF4-FFF2-40B4-BE49-F238E27FC236}">
                <a16:creationId xmlns:a16="http://schemas.microsoft.com/office/drawing/2014/main" id="{4B9091DF-5E31-D71E-1851-F5FD69A974E5}"/>
              </a:ext>
            </a:extLst>
          </p:cNvPr>
          <p:cNvPicPr>
            <a:picLocks noChangeAspect="1"/>
          </p:cNvPicPr>
          <p:nvPr/>
        </p:nvPicPr>
        <p:blipFill>
          <a:blip r:embed="rId2"/>
          <a:stretch>
            <a:fillRect/>
          </a:stretch>
        </p:blipFill>
        <p:spPr>
          <a:xfrm>
            <a:off x="0" y="1267649"/>
            <a:ext cx="9144000" cy="387585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17" name="Picture 16">
            <a:extLst>
              <a:ext uri="{FF2B5EF4-FFF2-40B4-BE49-F238E27FC236}">
                <a16:creationId xmlns:a16="http://schemas.microsoft.com/office/drawing/2014/main" id="{EB3CD19B-3884-75D0-DACA-D42B1E4CC687}"/>
              </a:ext>
            </a:extLst>
          </p:cNvPr>
          <p:cNvPicPr>
            <a:picLocks noChangeAspect="1"/>
          </p:cNvPicPr>
          <p:nvPr/>
        </p:nvPicPr>
        <p:blipFill>
          <a:blip r:embed="rId2"/>
          <a:stretch>
            <a:fillRect/>
          </a:stretch>
        </p:blipFill>
        <p:spPr>
          <a:xfrm>
            <a:off x="0" y="1191719"/>
            <a:ext cx="9144000" cy="3951782"/>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a:t>Advanced inventory control</a:t>
            </a:r>
          </a:p>
          <a:p>
            <a:pPr marL="285750" indent="-285750">
              <a:buFont typeface="Wingdings" pitchFamily="2" charset="2"/>
              <a:buChar char="ü"/>
            </a:pPr>
            <a:endParaRPr lang="en-GB" dirty="0"/>
          </a:p>
          <a:p>
            <a:pPr marL="285750" indent="-285750">
              <a:buFont typeface="Wingdings" pitchFamily="2" charset="2"/>
              <a:buChar char="ü"/>
            </a:pPr>
            <a:r>
              <a:rPr lang="en-GB" dirty="0"/>
              <a:t>Passenger information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Sales management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State of digital marketing tools</a:t>
            </a:r>
          </a:p>
          <a:p>
            <a:pPr marL="285750" indent="-285750">
              <a:buFont typeface="Wingdings" pitchFamily="2" charset="2"/>
              <a:buChar char="ü"/>
            </a:pPr>
            <a:endParaRPr lang="en-GB" dirty="0"/>
          </a:p>
          <a:p>
            <a:pPr marL="285750" indent="-285750">
              <a:buFont typeface="Wingdings" pitchFamily="2" charset="2"/>
              <a:buChar char="ü"/>
            </a:pPr>
            <a:r>
              <a:rPr lang="en-GB" dirty="0"/>
              <a:t>Comprehensive &amp; well-documented API’s for integration</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a:t>
            </a:r>
            <a:r>
              <a:rPr lang="en-GB" sz="1600" dirty="0" err="1"/>
              <a:t>endeavor</a:t>
            </a:r>
            <a:r>
              <a:rPr lang="en-GB" sz="1600" dirty="0"/>
              <a:t>.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a:t>addition,Django</a:t>
            </a:r>
            <a:r>
              <a:rPr lang="en-GB" dirty="0"/>
              <a:t> language was used for the front-end of the software while the back end was designed using python 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49519" y="1312985"/>
            <a:ext cx="8044961" cy="1169551"/>
          </a:xfrm>
          <a:prstGeom prst="rect">
            <a:avLst/>
          </a:prstGeom>
          <a:noFill/>
        </p:spPr>
        <p:txBody>
          <a:bodyPr wrap="square" rtlCol="0">
            <a:spAutoFit/>
          </a:bodyPr>
          <a:lstStyle/>
          <a:p>
            <a:r>
              <a:rPr lang="en-GB" dirty="0"/>
              <a:t>Currently, the type of system being used at the counter is an internal system which </a:t>
            </a:r>
          </a:p>
          <a:p>
            <a:r>
              <a:rPr lang="en-GB" dirty="0"/>
              <a:t>is manually used in selling the bus tickets. The problems facing the company are </a:t>
            </a:r>
          </a:p>
          <a:p>
            <a:r>
              <a:rPr lang="en-GB" dirty="0"/>
              <a:t>that customers have to go to the counter to buy bus ticket or ask for bus schedule, </a:t>
            </a:r>
          </a:p>
          <a:p>
            <a:r>
              <a:rPr lang="en-GB" dirty="0"/>
              <a:t>customers will also have to queue up for a long time in order to secure a bus ticket </a:t>
            </a:r>
          </a:p>
          <a:p>
            <a:r>
              <a:rPr lang="en-GB" dirty="0"/>
              <a:t>and will also need to pay cash when they buy the bus ticket.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project is to automate the manual procedures of reserving a </a:t>
            </a:r>
          </a:p>
          <a:p>
            <a:r>
              <a:rPr lang="en-GB" dirty="0"/>
              <a:t>bus ticket for any journey made through reservation system. This </a:t>
            </a:r>
          </a:p>
          <a:p>
            <a:r>
              <a:rPr lang="en-GB" dirty="0"/>
              <a:t>system is said to be an automatic system and customers can select seats by </a:t>
            </a:r>
          </a:p>
          <a:p>
            <a:r>
              <a:rPr lang="en-GB" dirty="0"/>
              <a:t>themselves.</a:t>
            </a:r>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p>
          <a:p>
            <a:r>
              <a:rPr lang="en-GB" sz="1200" dirty="0"/>
              <a:t> </a:t>
            </a:r>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p>
          <a:p>
            <a:r>
              <a:rPr lang="en-GB" sz="1200" dirty="0"/>
              <a:t> </a:t>
            </a:r>
          </a:p>
          <a:p>
            <a:r>
              <a:rPr lang="en-GB" sz="1200" dirty="0"/>
              <a:t>iii) Easing bus ticket payment by obtaining a bank pin after payments is made to </a:t>
            </a:r>
          </a:p>
          <a:p>
            <a:r>
              <a:rPr lang="en-GB" sz="1200" dirty="0"/>
              <a:t>the various designated banks.</a:t>
            </a:r>
          </a:p>
          <a:p>
            <a:r>
              <a:rPr lang="en-GB" sz="1200" dirty="0"/>
              <a:t> </a:t>
            </a:r>
          </a:p>
          <a:p>
            <a:r>
              <a:rPr lang="en-GB" sz="1200" dirty="0"/>
              <a:t>iv) Ability of customers to cancel their reservation.</a:t>
            </a:r>
          </a:p>
          <a:p>
            <a:r>
              <a:rPr lang="en-GB" sz="1200" dirty="0"/>
              <a:t> </a:t>
            </a:r>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academia.edu</a:t>
            </a: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a:t>HOME/LOGIN PAGE</a:t>
            </a:r>
          </a:p>
          <a:p>
            <a:pPr marL="285750" indent="-285750">
              <a:buFont typeface="Arial" pitchFamily="34" charset="0"/>
              <a:buChar char="•"/>
            </a:pPr>
            <a:r>
              <a:rPr lang="en-GB" dirty="0"/>
              <a:t>FIND BUS PAGE</a:t>
            </a:r>
          </a:p>
          <a:p>
            <a:pPr marL="285750" indent="-285750">
              <a:buFont typeface="Arial" pitchFamily="34" charset="0"/>
              <a:buChar char="•"/>
            </a:pPr>
            <a:r>
              <a:rPr lang="en-GB" dirty="0"/>
              <a:t>SEE BOOKINGS PAGE</a:t>
            </a:r>
          </a:p>
          <a:p>
            <a:pPr marL="285750" indent="-285750">
              <a:buFont typeface="Arial" pitchFamily="34" charset="0"/>
              <a:buChar char="•"/>
            </a:pPr>
            <a:r>
              <a:rPr lang="en-GB" dirty="0"/>
              <a:t>LOGOUT PAGE</a:t>
            </a:r>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singing group of 20 members or a band. Therefore, proposed system provides a module to select the nature of the bus company, i.e. either mobile or fixed and this helps the clients make order for the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10" name="Picture 9">
            <a:extLst>
              <a:ext uri="{FF2B5EF4-FFF2-40B4-BE49-F238E27FC236}">
                <a16:creationId xmlns:a16="http://schemas.microsoft.com/office/drawing/2014/main" id="{ADB16E37-102D-C526-3D4B-E7218A05D7A9}"/>
              </a:ext>
            </a:extLst>
          </p:cNvPr>
          <p:cNvPicPr>
            <a:picLocks noChangeAspect="1"/>
          </p:cNvPicPr>
          <p:nvPr/>
        </p:nvPicPr>
        <p:blipFill>
          <a:blip r:embed="rId3"/>
          <a:stretch>
            <a:fillRect/>
          </a:stretch>
        </p:blipFill>
        <p:spPr>
          <a:xfrm>
            <a:off x="0" y="1146748"/>
            <a:ext cx="9144000" cy="3996752"/>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142</TotalTime>
  <Words>850</Words>
  <Application>Microsoft Office PowerPoint</Application>
  <PresentationFormat>On-screen Show (16:9)</PresentationFormat>
  <Paragraphs>83</Paragraphs>
  <Slides>14</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ABHIJITH KA</cp:lastModifiedBy>
  <cp:revision>19</cp:revision>
  <dcterms:modified xsi:type="dcterms:W3CDTF">2024-04-09T08:57:55Z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